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tsal" initials="V" lastIdx="1" clrIdx="0">
    <p:extLst>
      <p:ext uri="{19B8F6BF-5375-455C-9EA6-DF929625EA0E}">
        <p15:presenceInfo xmlns:p15="http://schemas.microsoft.com/office/powerpoint/2012/main" userId="8c090dfa8de68bb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539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1798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97579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3854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04699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6053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3903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534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401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63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6388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1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514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0336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3119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28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4D2C8D-83E3-4BC8-80BE-226CA15AD8D7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385F60-451E-4607-A2E9-0CE8DD771F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1038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752F2-9431-9BC5-2409-1553B35506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Insta Smart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72F2B-FF95-0F89-6D5A-F1783D0834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Online Shopping</a:t>
            </a:r>
          </a:p>
          <a:p>
            <a:endParaRPr lang="en-IN" dirty="0"/>
          </a:p>
          <a:p>
            <a:r>
              <a:rPr lang="en-IN" dirty="0"/>
              <a:t>-Vatsal Srivastava(2141076)</a:t>
            </a:r>
          </a:p>
        </p:txBody>
      </p:sp>
    </p:spTree>
    <p:extLst>
      <p:ext uri="{BB962C8B-B14F-4D97-AF65-F5344CB8AC3E}">
        <p14:creationId xmlns:p14="http://schemas.microsoft.com/office/powerpoint/2010/main" val="1892783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8A7BA-1FAA-45D5-E235-E7B33602F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Empty Cart Interface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AD45837-8102-61FF-B84B-5F58DE5F88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338" b="5255"/>
          <a:stretch/>
        </p:blipFill>
        <p:spPr>
          <a:xfrm>
            <a:off x="952107" y="1720323"/>
            <a:ext cx="10275217" cy="4820765"/>
          </a:xfrm>
        </p:spPr>
      </p:pic>
    </p:spTree>
    <p:extLst>
      <p:ext uri="{BB962C8B-B14F-4D97-AF65-F5344CB8AC3E}">
        <p14:creationId xmlns:p14="http://schemas.microsoft.com/office/powerpoint/2010/main" val="1340740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244D7-7458-DCC5-CDC1-E45966D39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 with Items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A6DBAE-27AA-8654-1F35-D7BF47B12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772" b="5905"/>
          <a:stretch/>
        </p:blipFill>
        <p:spPr>
          <a:xfrm>
            <a:off x="619934" y="1593130"/>
            <a:ext cx="10733866" cy="4970545"/>
          </a:xfrm>
        </p:spPr>
      </p:pic>
    </p:spTree>
    <p:extLst>
      <p:ext uri="{BB962C8B-B14F-4D97-AF65-F5344CB8AC3E}">
        <p14:creationId xmlns:p14="http://schemas.microsoft.com/office/powerpoint/2010/main" val="3018937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A7740-45F4-0D88-3AF6-28D39C2A6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Checkout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6F89B-F104-21A3-84AA-D33514747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555" b="5039"/>
          <a:stretch/>
        </p:blipFill>
        <p:spPr>
          <a:xfrm>
            <a:off x="868848" y="1690688"/>
            <a:ext cx="10320768" cy="4842135"/>
          </a:xfrm>
        </p:spPr>
      </p:pic>
    </p:spTree>
    <p:extLst>
      <p:ext uri="{BB962C8B-B14F-4D97-AF65-F5344CB8AC3E}">
        <p14:creationId xmlns:p14="http://schemas.microsoft.com/office/powerpoint/2010/main" val="3979862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C1763-C157-84C5-3C07-EF800BAC4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Us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3C6920-403D-1E96-ACEF-4E02905C7B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368" b="5085"/>
          <a:stretch/>
        </p:blipFill>
        <p:spPr>
          <a:xfrm>
            <a:off x="492458" y="1574277"/>
            <a:ext cx="8966420" cy="4213782"/>
          </a:xfrm>
        </p:spPr>
      </p:pic>
    </p:spTree>
    <p:extLst>
      <p:ext uri="{BB962C8B-B14F-4D97-AF65-F5344CB8AC3E}">
        <p14:creationId xmlns:p14="http://schemas.microsoft.com/office/powerpoint/2010/main" val="520781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3DAE-1633-20C1-876C-5D90351C4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685" y="609600"/>
            <a:ext cx="8596668" cy="1320800"/>
          </a:xfrm>
        </p:spPr>
        <p:txBody>
          <a:bodyPr/>
          <a:lstStyle/>
          <a:p>
            <a:r>
              <a:rPr lang="en-US" dirty="0"/>
              <a:t>Landing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0D3790-2FF1-33B9-3256-B2C3FFF89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124" b="5814"/>
          <a:stretch/>
        </p:blipFill>
        <p:spPr>
          <a:xfrm>
            <a:off x="677685" y="1807852"/>
            <a:ext cx="8317164" cy="3885938"/>
          </a:xfrm>
        </p:spPr>
      </p:pic>
    </p:spTree>
    <p:extLst>
      <p:ext uri="{BB962C8B-B14F-4D97-AF65-F5344CB8AC3E}">
        <p14:creationId xmlns:p14="http://schemas.microsoft.com/office/powerpoint/2010/main" val="2549548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2AEDE-8CB4-6A67-3AA7-095F226C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Working Filter Tab &amp;</a:t>
            </a:r>
            <a:br>
              <a:rPr lang="en-US" dirty="0"/>
            </a:br>
            <a:r>
              <a:rPr lang="en-US" dirty="0"/>
              <a:t>Carousel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7924E-C0A7-A055-09A6-34A6AD72D8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Dairy Category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4306C9E-60D4-D3F3-836A-2620AD7E13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1239" b="5169"/>
          <a:stretch/>
        </p:blipFill>
        <p:spPr>
          <a:xfrm>
            <a:off x="455630" y="2737245"/>
            <a:ext cx="5541945" cy="354100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ACE7DE-C066-8B96-6E39-5862E36F7E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Beauty Category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752A453-C3D2-D0CC-966E-F798DCA315F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/>
          <a:srcRect t="14100" b="5416"/>
          <a:stretch/>
        </p:blipFill>
        <p:spPr>
          <a:xfrm>
            <a:off x="5087938" y="3544090"/>
            <a:ext cx="4186237" cy="1895176"/>
          </a:xfrm>
        </p:spPr>
      </p:pic>
    </p:spTree>
    <p:extLst>
      <p:ext uri="{BB962C8B-B14F-4D97-AF65-F5344CB8AC3E}">
        <p14:creationId xmlns:p14="http://schemas.microsoft.com/office/powerpoint/2010/main" val="229543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59B67-E492-99D2-2585-274D6377C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1258" y="437348"/>
            <a:ext cx="6290821" cy="715864"/>
          </a:xfrm>
        </p:spPr>
        <p:txBody>
          <a:bodyPr>
            <a:normAutofit fontScale="90000"/>
          </a:bodyPr>
          <a:lstStyle/>
          <a:p>
            <a:r>
              <a:rPr lang="en-US" dirty="0"/>
              <a:t>Login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1B841-474C-7BEE-DF3A-F971DFFC01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1A09F0-4993-4829-7EC7-2186B8EE00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85" b="6116"/>
          <a:stretch/>
        </p:blipFill>
        <p:spPr>
          <a:xfrm>
            <a:off x="0" y="1153213"/>
            <a:ext cx="12192000" cy="526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5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D0878-26B9-30F0-3BB8-D37C08BCC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 Admin Login Interface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8A7FBB-D424-06C0-F12E-B0CAA818F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33" b="4967"/>
          <a:stretch/>
        </p:blipFill>
        <p:spPr>
          <a:xfrm>
            <a:off x="499960" y="1675876"/>
            <a:ext cx="8436649" cy="4103122"/>
          </a:xfrm>
        </p:spPr>
      </p:pic>
    </p:spTree>
    <p:extLst>
      <p:ext uri="{BB962C8B-B14F-4D97-AF65-F5344CB8AC3E}">
        <p14:creationId xmlns:p14="http://schemas.microsoft.com/office/powerpoint/2010/main" val="428000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93F04-4632-83BA-CC22-CF0B19A10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Login Interface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920D09-9D80-F94E-B6A6-3D36CCE42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95" b="5329"/>
          <a:stretch/>
        </p:blipFill>
        <p:spPr>
          <a:xfrm>
            <a:off x="509699" y="1723011"/>
            <a:ext cx="8406680" cy="3904793"/>
          </a:xfrm>
        </p:spPr>
      </p:pic>
    </p:spTree>
    <p:extLst>
      <p:ext uri="{BB962C8B-B14F-4D97-AF65-F5344CB8AC3E}">
        <p14:creationId xmlns:p14="http://schemas.microsoft.com/office/powerpoint/2010/main" val="2011653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2BDAE-1FB1-5E63-D0CD-85E705CC9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new Product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C17C54-FCDC-F0E0-3B2B-8FC553309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368" b="4843"/>
          <a:stretch/>
        </p:blipFill>
        <p:spPr>
          <a:xfrm>
            <a:off x="751789" y="1751291"/>
            <a:ext cx="8324845" cy="3923645"/>
          </a:xfrm>
        </p:spPr>
      </p:pic>
    </p:spTree>
    <p:extLst>
      <p:ext uri="{BB962C8B-B14F-4D97-AF65-F5344CB8AC3E}">
        <p14:creationId xmlns:p14="http://schemas.microsoft.com/office/powerpoint/2010/main" val="2883655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BFD4E-9AF2-912F-D2E8-AC5890C2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Current Product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0FF96D-064B-AD86-04F4-8537137BA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82" b="5571"/>
          <a:stretch/>
        </p:blipFill>
        <p:spPr>
          <a:xfrm>
            <a:off x="522547" y="1630837"/>
            <a:ext cx="8906241" cy="4185501"/>
          </a:xfrm>
        </p:spPr>
      </p:pic>
    </p:spTree>
    <p:extLst>
      <p:ext uri="{BB962C8B-B14F-4D97-AF65-F5344CB8AC3E}">
        <p14:creationId xmlns:p14="http://schemas.microsoft.com/office/powerpoint/2010/main" val="1135545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4B081-091A-9897-108F-1755672B4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Item Dialog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B1FE7B-F59F-795B-CDE7-C85C63829C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355" b="18253"/>
          <a:stretch/>
        </p:blipFill>
        <p:spPr>
          <a:xfrm>
            <a:off x="777699" y="2158739"/>
            <a:ext cx="10576101" cy="3711780"/>
          </a:xfrm>
        </p:spPr>
      </p:pic>
    </p:spTree>
    <p:extLst>
      <p:ext uri="{BB962C8B-B14F-4D97-AF65-F5344CB8AC3E}">
        <p14:creationId xmlns:p14="http://schemas.microsoft.com/office/powerpoint/2010/main" val="397282062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62</TotalTime>
  <Words>51</Words>
  <Application>Microsoft Office PowerPoint</Application>
  <PresentationFormat>Widescreen</PresentationFormat>
  <Paragraphs>18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Facet</vt:lpstr>
      <vt:lpstr>Insta Smart</vt:lpstr>
      <vt:lpstr>Landing Page</vt:lpstr>
      <vt:lpstr>With Working Filter Tab &amp; Carousel</vt:lpstr>
      <vt:lpstr>Login</vt:lpstr>
      <vt:lpstr>Non Admin Login Interface</vt:lpstr>
      <vt:lpstr>Admin Login Interface</vt:lpstr>
      <vt:lpstr>Add new Product</vt:lpstr>
      <vt:lpstr>Update Current Product</vt:lpstr>
      <vt:lpstr>Delete Item Dialog</vt:lpstr>
      <vt:lpstr>Empty Cart Interface</vt:lpstr>
      <vt:lpstr>Cart with Items</vt:lpstr>
      <vt:lpstr>Checkout Page</vt:lpstr>
      <vt:lpstr>Contact Us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 Smart</dc:title>
  <dc:creator>Vatsal</dc:creator>
  <cp:lastModifiedBy>Vatsal</cp:lastModifiedBy>
  <cp:revision>2</cp:revision>
  <dcterms:created xsi:type="dcterms:W3CDTF">2023-01-20T03:37:09Z</dcterms:created>
  <dcterms:modified xsi:type="dcterms:W3CDTF">2023-01-20T04:39:44Z</dcterms:modified>
</cp:coreProperties>
</file>

<file path=docProps/thumbnail.jpeg>
</file>